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Дэу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Нексия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цвет: красный, ГРЗ: Р457КР40, брошено по адресу: г. Москва, район Щербинка, ул. Логинова, вблизи д. 5 корп. 2; 2) марка: Шевроле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Ланос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цвет: серый, ГРЗ: Р038СХ790, брошено по адресу: г. Москва, район Щербинка, ул. Высотная, вблизи д. 6; 3) марка: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Киа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цвет: белый, ГРЗ: б/н, брошено по адресу: г. Москва, район Щербинка, пос. Знамя Октября, вблизи д. 56А с. 1 (координаты: 55.478156, 37.545251);  4) марка: Газель, цвет: белый, ГРЗ: б/н, брошено по адресу: г. Москва, район Щербинка, ул. Красовского, вблизи д. 2 корп. 2; 5)  марка: ВАЗ 2104, цвет: белый, ГРЗ: б/н, брошено по адресу: г. Москва, район Щербинка, ул. Юбилейная, вблизи д. 14.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6" y="3007151"/>
            <a:ext cx="2524297" cy="1815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4203" y="3007151"/>
            <a:ext cx="2500848" cy="1815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421" y="3007151"/>
            <a:ext cx="2464485" cy="1815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276" y="3007151"/>
            <a:ext cx="2073111" cy="18186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5830" y="4992865"/>
            <a:ext cx="2569688" cy="175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354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5</cp:revision>
  <dcterms:created xsi:type="dcterms:W3CDTF">2026-06-05T10:30:30Z</dcterms:created>
  <dcterms:modified xsi:type="dcterms:W3CDTF">2026-06-17T15:53:40Z</dcterms:modified>
</cp:coreProperties>
</file>